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4"/>
    <p:sldMasterId id="2147483672" r:id="rId5"/>
  </p:sldMasterIdLst>
  <p:sldIdLst>
    <p:sldId id="263" r:id="rId6"/>
    <p:sldId id="259" r:id="rId7"/>
    <p:sldId id="260" r:id="rId8"/>
    <p:sldId id="261" r:id="rId9"/>
    <p:sldId id="262" r:id="rId10"/>
  </p:sldIdLst>
  <p:sldSz cx="14400213" cy="7199313"/>
  <p:notesSz cx="6858000" cy="9144000"/>
  <p:embeddedFontLst>
    <p:embeddedFont>
      <p:font typeface="Open Sans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3239"/>
    <a:srgbClr val="EB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83B1BC-52E6-4ED9-8568-D96E0FD77AEB}" v="32" dt="2022-04-11T02:59:35.3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44001" cy="144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o utiliz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740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id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AABCAB03-A155-4E44-B603-594CC37011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219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1963899" cy="87740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Colorido positivo</a:t>
            </a:r>
          </a:p>
        </p:txBody>
      </p:sp>
      <p:sp>
        <p:nvSpPr>
          <p:cNvPr id="7" name="Espaço Reservado para Texto 26">
            <a:extLst>
              <a:ext uri="{FF2B5EF4-FFF2-40B4-BE49-F238E27FC236}">
                <a16:creationId xmlns:a16="http://schemas.microsoft.com/office/drawing/2014/main" id="{A826943D-B81B-4ACE-9E14-951F94E366E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55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DCEBBB8-80B2-4DB2-8178-4C093C9DAA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0175" y="990000"/>
            <a:ext cx="4163791" cy="1464266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4E4EB38F-61F6-4778-8C82-61A5AE33D5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6688" y="3009522"/>
            <a:ext cx="4104000" cy="42822"/>
          </a:xfrm>
          <a:prstGeom prst="rect">
            <a:avLst/>
          </a:prstGeom>
        </p:spPr>
      </p:pic>
      <p:sp>
        <p:nvSpPr>
          <p:cNvPr id="11" name="Espaço Reservado para Texto 14">
            <a:extLst>
              <a:ext uri="{FF2B5EF4-FFF2-40B4-BE49-F238E27FC236}">
                <a16:creationId xmlns:a16="http://schemas.microsoft.com/office/drawing/2014/main" id="{265CAA43-D656-44DA-BB5D-FCEFA4DD84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800" y="3420000"/>
            <a:ext cx="4172400" cy="28728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no Máximo até Quatro Linhas</a:t>
            </a:r>
          </a:p>
        </p:txBody>
      </p:sp>
    </p:spTree>
    <p:extLst>
      <p:ext uri="{BB962C8B-B14F-4D97-AF65-F5344CB8AC3E}">
        <p14:creationId xmlns:p14="http://schemas.microsoft.com/office/powerpoint/2010/main" val="33357537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id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6" y="699472"/>
            <a:ext cx="2075866" cy="88673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Colorido negativo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4D2F3520-3B2E-47D3-9A1C-C1531F53D2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0000" y="990000"/>
            <a:ext cx="4165200" cy="1464762"/>
          </a:xfrm>
          <a:prstGeom prst="rect">
            <a:avLst/>
          </a:prstGeom>
        </p:spPr>
      </p:pic>
      <p:sp>
        <p:nvSpPr>
          <p:cNvPr id="7" name="Espaço Reservado para Texto 26">
            <a:extLst>
              <a:ext uri="{FF2B5EF4-FFF2-40B4-BE49-F238E27FC236}">
                <a16:creationId xmlns:a16="http://schemas.microsoft.com/office/drawing/2014/main" id="{E2A6C989-9B61-4B30-A2E1-12CAA3FD5C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219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sp>
        <p:nvSpPr>
          <p:cNvPr id="8" name="Espaço Reservado para Texto 26">
            <a:extLst>
              <a:ext uri="{FF2B5EF4-FFF2-40B4-BE49-F238E27FC236}">
                <a16:creationId xmlns:a16="http://schemas.microsoft.com/office/drawing/2014/main" id="{0F4530F5-6133-4B4B-A734-6842D89761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55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04E64338-26E1-4AEA-AAC5-3E4CB7DB689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6688" y="3009522"/>
            <a:ext cx="4104000" cy="42822"/>
          </a:xfrm>
          <a:prstGeom prst="rect">
            <a:avLst/>
          </a:prstGeom>
        </p:spPr>
      </p:pic>
      <p:sp>
        <p:nvSpPr>
          <p:cNvPr id="11" name="Espaço Reservado para Texto 14">
            <a:extLst>
              <a:ext uri="{FF2B5EF4-FFF2-40B4-BE49-F238E27FC236}">
                <a16:creationId xmlns:a16="http://schemas.microsoft.com/office/drawing/2014/main" id="{6CFDF288-37CB-445A-8B11-05DD0CA5249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800" y="3420000"/>
            <a:ext cx="4172400" cy="28728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no Máximo até Quatro Linhas</a:t>
            </a:r>
          </a:p>
        </p:txBody>
      </p:sp>
    </p:spTree>
    <p:extLst>
      <p:ext uri="{BB962C8B-B14F-4D97-AF65-F5344CB8AC3E}">
        <p14:creationId xmlns:p14="http://schemas.microsoft.com/office/powerpoint/2010/main" val="4019687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ço posi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2346455" cy="840079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Traço positivo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992F7DBC-DE95-474C-A21D-1677CD4158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0000" y="990000"/>
            <a:ext cx="4165200" cy="1464762"/>
          </a:xfrm>
          <a:prstGeom prst="rect">
            <a:avLst/>
          </a:prstGeom>
        </p:spPr>
      </p:pic>
      <p:sp>
        <p:nvSpPr>
          <p:cNvPr id="7" name="Espaço Reservado para Texto 26">
            <a:extLst>
              <a:ext uri="{FF2B5EF4-FFF2-40B4-BE49-F238E27FC236}">
                <a16:creationId xmlns:a16="http://schemas.microsoft.com/office/drawing/2014/main" id="{4B20CD9B-D99B-4DC1-833E-8BF5D97439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219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sp>
        <p:nvSpPr>
          <p:cNvPr id="8" name="Espaço Reservado para Texto 26">
            <a:extLst>
              <a:ext uri="{FF2B5EF4-FFF2-40B4-BE49-F238E27FC236}">
                <a16:creationId xmlns:a16="http://schemas.microsoft.com/office/drawing/2014/main" id="{51B76565-B41B-42B6-982E-2CDB8867A5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55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527AC930-F0F5-41BE-87AE-0942FD814CB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6688" y="3009522"/>
            <a:ext cx="4104000" cy="42822"/>
          </a:xfrm>
          <a:prstGeom prst="rect">
            <a:avLst/>
          </a:prstGeom>
        </p:spPr>
      </p:pic>
      <p:sp>
        <p:nvSpPr>
          <p:cNvPr id="11" name="Espaço Reservado para Texto 14">
            <a:extLst>
              <a:ext uri="{FF2B5EF4-FFF2-40B4-BE49-F238E27FC236}">
                <a16:creationId xmlns:a16="http://schemas.microsoft.com/office/drawing/2014/main" id="{6604D3DE-DA63-412E-A9FE-6B6D104B8B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800" y="3420000"/>
            <a:ext cx="4172400" cy="28728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no Máximo até Quatro Linhas</a:t>
            </a:r>
          </a:p>
        </p:txBody>
      </p:sp>
    </p:spTree>
    <p:extLst>
      <p:ext uri="{BB962C8B-B14F-4D97-AF65-F5344CB8AC3E}">
        <p14:creationId xmlns:p14="http://schemas.microsoft.com/office/powerpoint/2010/main" val="20502091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ço negativo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ço Reservado para Texto 28">
            <a:extLst>
              <a:ext uri="{FF2B5EF4-FFF2-40B4-BE49-F238E27FC236}">
                <a16:creationId xmlns:a16="http://schemas.microsoft.com/office/drawing/2014/main" id="{052DB689-0639-4DCF-84B9-D3006D87A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2525" y="699472"/>
            <a:ext cx="1870593" cy="91472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800" b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Traço negativo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5373FAC1-5154-4FC9-9253-F518FFE5A6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0000" y="990000"/>
            <a:ext cx="4165200" cy="1464762"/>
          </a:xfrm>
          <a:prstGeom prst="rect">
            <a:avLst/>
          </a:prstGeom>
        </p:spPr>
      </p:pic>
      <p:sp>
        <p:nvSpPr>
          <p:cNvPr id="7" name="Espaço Reservado para Texto 26">
            <a:extLst>
              <a:ext uri="{FF2B5EF4-FFF2-40B4-BE49-F238E27FC236}">
                <a16:creationId xmlns:a16="http://schemas.microsoft.com/office/drawing/2014/main" id="{BBE5C683-337B-481B-A590-E43D4ED83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7219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sp>
        <p:nvSpPr>
          <p:cNvPr id="8" name="Espaço Reservado para Texto 26">
            <a:extLst>
              <a:ext uri="{FF2B5EF4-FFF2-40B4-BE49-F238E27FC236}">
                <a16:creationId xmlns:a16="http://schemas.microsoft.com/office/drawing/2014/main" id="{CA9E1CE1-866E-4CF3-9BCC-CFA820F555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5576" y="6523946"/>
            <a:ext cx="1127124" cy="57217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200">
                <a:solidFill>
                  <a:srgbClr val="00B0F0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5pPr marL="1919875" indent="0">
              <a:buFontTx/>
              <a:buNone/>
              <a:defRPr/>
            </a:lvl5pPr>
          </a:lstStyle>
          <a:p>
            <a:pPr lvl="0"/>
            <a:r>
              <a:rPr lang="pt-BR" dirty="0"/>
              <a:t>Limite de largura preferencial</a:t>
            </a:r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24715218-596A-4217-8796-9F9FA39D152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6688" y="3009522"/>
            <a:ext cx="4104000" cy="42822"/>
          </a:xfrm>
          <a:prstGeom prst="rect">
            <a:avLst/>
          </a:prstGeom>
        </p:spPr>
      </p:pic>
      <p:sp>
        <p:nvSpPr>
          <p:cNvPr id="11" name="Espaço Reservado para Texto 14">
            <a:extLst>
              <a:ext uri="{FF2B5EF4-FFF2-40B4-BE49-F238E27FC236}">
                <a16:creationId xmlns:a16="http://schemas.microsoft.com/office/drawing/2014/main" id="{8D75D13B-B576-4CDA-AA9D-99B6A0316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90800" y="3420000"/>
            <a:ext cx="4172400" cy="28728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5700"/>
              </a:lnSpc>
              <a:spcBef>
                <a:spcPts val="0"/>
              </a:spcBef>
              <a:buNone/>
              <a:defRPr sz="4800" i="1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lvl="0"/>
            <a:r>
              <a:rPr lang="pt-BR" dirty="0"/>
              <a:t>Nome do Polo</a:t>
            </a:r>
            <a:br>
              <a:rPr lang="pt-BR" dirty="0"/>
            </a:br>
            <a:r>
              <a:rPr lang="pt-BR" dirty="0"/>
              <a:t>Ocupando no Máximo até Quatro Linhas</a:t>
            </a:r>
          </a:p>
        </p:txBody>
      </p:sp>
    </p:spTree>
    <p:extLst>
      <p:ext uri="{BB962C8B-B14F-4D97-AF65-F5344CB8AC3E}">
        <p14:creationId xmlns:p14="http://schemas.microsoft.com/office/powerpoint/2010/main" val="1393944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https://univesp.br/institucional/marca" TargetMode="External"/><Relationship Id="rId4" Type="http://schemas.openxmlformats.org/officeDocument/2006/relationships/hyperlink" Target="https://fonts.google.com/specimen/Open+Sans" TargetMode="Externa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BF1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>
            <a:extLst>
              <a:ext uri="{FF2B5EF4-FFF2-40B4-BE49-F238E27FC236}">
                <a16:creationId xmlns:a16="http://schemas.microsoft.com/office/drawing/2014/main" id="{214AC0C9-E0F4-4931-865B-9E448BF8F89B}"/>
              </a:ext>
            </a:extLst>
          </p:cNvPr>
          <p:cNvSpPr txBox="1"/>
          <p:nvPr userDrawn="1"/>
        </p:nvSpPr>
        <p:spPr>
          <a:xfrm>
            <a:off x="702443" y="500742"/>
            <a:ext cx="7151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Dicas para utilizar este modelo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BC3CE07-5324-4160-8268-60A721808E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74310" y="4845029"/>
            <a:ext cx="3130735" cy="1970686"/>
          </a:xfrm>
          <a:prstGeom prst="rect">
            <a:avLst/>
          </a:prstGeom>
          <a:ln w="6350">
            <a:solidFill>
              <a:srgbClr val="C4D1D6"/>
            </a:solidFill>
          </a:ln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984A02E-4FB5-4FE1-9D4E-0BC36D7179E6}"/>
              </a:ext>
            </a:extLst>
          </p:cNvPr>
          <p:cNvSpPr txBox="1"/>
          <p:nvPr userDrawn="1"/>
        </p:nvSpPr>
        <p:spPr>
          <a:xfrm>
            <a:off x="1111207" y="1110343"/>
            <a:ext cx="4510414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Certifique-se que você está visualizando as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Guias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conforme a imagem abaixo. É possível utilizar o modelo sem elas, mas a visualização facilita muito a compreensão e verificação.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C20F515-E4EC-44AB-AD76-DB34C33DAFAF}"/>
              </a:ext>
            </a:extLst>
          </p:cNvPr>
          <p:cNvSpPr txBox="1"/>
          <p:nvPr userDrawn="1"/>
        </p:nvSpPr>
        <p:spPr>
          <a:xfrm>
            <a:off x="1109568" y="3991929"/>
            <a:ext cx="3948380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Caso não esteja vendo as Guias, você pode ativá-las através do menu suspenso (clique direito do mouse), conforme imagem abaixo: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FD72DE32-9DEA-469F-9C09-E6E7ADEC7400}"/>
              </a:ext>
            </a:extLst>
          </p:cNvPr>
          <p:cNvSpPr txBox="1"/>
          <p:nvPr userDrawn="1"/>
        </p:nvSpPr>
        <p:spPr>
          <a:xfrm>
            <a:off x="7761230" y="1126320"/>
            <a:ext cx="2094660" cy="3179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Confira se fonte está correta. A assinatura deve utilizar a fonte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Open </a:t>
            </a:r>
            <a:r>
              <a:rPr lang="pt-BR" sz="1200" b="1" dirty="0" err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Sans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em itálico. A aparência deve ser igual à imagem ao lado.</a:t>
            </a: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 fonte está incluída neste arquivo, mas se por algum motivo não estiver sendo carregada, é possível baixá-la gratuitamente no 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Google </a:t>
            </a:r>
            <a:r>
              <a:rPr lang="pt-BR" sz="1200" b="0" dirty="0" err="1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Fonts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para instalação local.</a:t>
            </a:r>
            <a:endParaRPr lang="pt-BR" sz="1200" b="0" dirty="0">
              <a:solidFill>
                <a:srgbClr val="D1323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pt-BR" sz="1200" b="0" dirty="0">
              <a:solidFill>
                <a:schemeClr val="tx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82955CC-9BCC-4369-86D0-A9762181DA7F}"/>
              </a:ext>
            </a:extLst>
          </p:cNvPr>
          <p:cNvSpPr txBox="1"/>
          <p:nvPr userDrawn="1"/>
        </p:nvSpPr>
        <p:spPr>
          <a:xfrm>
            <a:off x="659475" y="1061180"/>
            <a:ext cx="7830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1A8467B5-212D-45AA-AF8A-DF47F0CDABC6}"/>
              </a:ext>
            </a:extLst>
          </p:cNvPr>
          <p:cNvSpPr txBox="1"/>
          <p:nvPr userDrawn="1"/>
        </p:nvSpPr>
        <p:spPr>
          <a:xfrm>
            <a:off x="7221995" y="1061180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C4E5D705-CF31-462E-800D-FD2AC08B9321}"/>
              </a:ext>
            </a:extLst>
          </p:cNvPr>
          <p:cNvSpPr txBox="1"/>
          <p:nvPr userDrawn="1"/>
        </p:nvSpPr>
        <p:spPr>
          <a:xfrm>
            <a:off x="7761229" y="4744639"/>
            <a:ext cx="4825763" cy="741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Na hora de salvar a assinatura, delete os demais elementos do slide (título do slide e legenda do limite de largura), para obter uma imagem limpa.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65025B64-413F-4351-AAA2-F0DFF48C21A3}"/>
              </a:ext>
            </a:extLst>
          </p:cNvPr>
          <p:cNvSpPr txBox="1"/>
          <p:nvPr userDrawn="1"/>
        </p:nvSpPr>
        <p:spPr>
          <a:xfrm>
            <a:off x="7221995" y="4679499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3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67D6597F-F4A6-4E7F-B2C8-B36153CC2DF2}"/>
              </a:ext>
            </a:extLst>
          </p:cNvPr>
          <p:cNvSpPr txBox="1"/>
          <p:nvPr userDrawn="1"/>
        </p:nvSpPr>
        <p:spPr>
          <a:xfrm>
            <a:off x="7761229" y="5819043"/>
            <a:ext cx="4947065" cy="96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Caso precise de informações mais detalhadas ou queira entender a construção da assinatura, acesse o </a:t>
            </a:r>
            <a:r>
              <a:rPr lang="pt-BR" sz="1200" b="1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Manual de Identidade Visual da </a:t>
            </a:r>
            <a:r>
              <a:rPr lang="pt-BR" sz="1200" b="1" dirty="0" err="1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Univesp</a:t>
            </a:r>
            <a:r>
              <a:rPr lang="pt-BR" sz="1200" b="0" dirty="0">
                <a:solidFill>
                  <a:schemeClr val="tx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, disponível em: </a:t>
            </a:r>
            <a:r>
              <a:rPr lang="pt-BR" sz="1200" b="0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https://univesp.br/institucional/marca</a:t>
            </a:r>
            <a:endParaRPr lang="pt-BR" sz="1200" b="0" dirty="0">
              <a:solidFill>
                <a:srgbClr val="D13239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17488587-92D3-4A91-A5D0-1818B4370D70}"/>
              </a:ext>
            </a:extLst>
          </p:cNvPr>
          <p:cNvSpPr txBox="1"/>
          <p:nvPr userDrawn="1"/>
        </p:nvSpPr>
        <p:spPr>
          <a:xfrm>
            <a:off x="7221995" y="5753903"/>
            <a:ext cx="615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D13239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4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34D4E858-462C-4CD1-A0EC-C4CF82B821D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96353" y="1969003"/>
            <a:ext cx="3535764" cy="1762305"/>
          </a:xfrm>
          <a:prstGeom prst="rect">
            <a:avLst/>
          </a:prstGeom>
          <a:ln w="6350">
            <a:solidFill>
              <a:srgbClr val="C4D1D6"/>
            </a:solidFill>
          </a:ln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E47C607E-5C0B-4E1A-A308-AA5F19E7C60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58358" y="1215745"/>
            <a:ext cx="2419816" cy="309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1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064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05" userDrawn="1">
          <p15:clr>
            <a:srgbClr val="5ACBF0"/>
          </p15:clr>
        </p15:guide>
        <p15:guide id="3" pos="726" userDrawn="1">
          <p15:clr>
            <a:srgbClr val="5ACBF0"/>
          </p15:clr>
        </p15:guide>
        <p15:guide id="4" pos="6690" userDrawn="1">
          <p15:clr>
            <a:srgbClr val="5ACBF0"/>
          </p15:clr>
        </p15:guide>
        <p15:guide id="5" orient="horz" pos="1542" userDrawn="1">
          <p15:clr>
            <a:srgbClr val="5ACBF0"/>
          </p15:clr>
        </p15:guide>
        <p15:guide id="6" orient="horz" pos="3175" userDrawn="1">
          <p15:clr>
            <a:srgbClr val="5ACBF0"/>
          </p15:clr>
        </p15:guide>
        <p15:guide id="7" orient="horz" pos="3447" userDrawn="1">
          <p15:clr>
            <a:srgbClr val="5ACBF0"/>
          </p15:clr>
        </p15:guide>
        <p15:guide id="8" orient="horz" pos="3628" userDrawn="1">
          <p15:clr>
            <a:srgbClr val="5ACBF0"/>
          </p15:clr>
        </p15:guide>
        <p15:guide id="9" orient="horz" pos="3900" userDrawn="1">
          <p15:clr>
            <a:srgbClr val="5ACBF0"/>
          </p15:clr>
        </p15:guide>
        <p15:guide id="10" orient="horz" pos="2993" userDrawn="1">
          <p15:clr>
            <a:srgbClr val="5ACBF0"/>
          </p15:clr>
        </p15:guide>
        <p15:guide id="11" orient="horz" pos="2721" userDrawn="1">
          <p15:clr>
            <a:srgbClr val="5ACBF0"/>
          </p15:clr>
        </p15:guide>
        <p15:guide id="12" orient="horz" pos="2540" userDrawn="1">
          <p15:clr>
            <a:srgbClr val="5ACBF0"/>
          </p15:clr>
        </p15:guide>
        <p15:guide id="13" orient="horz" pos="2268" userDrawn="1">
          <p15:clr>
            <a:srgbClr val="5ACBF0"/>
          </p15:clr>
        </p15:guide>
        <p15:guide id="14" orient="horz" pos="635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969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42C04EA-FFD3-44F1-902F-13CFB9CBF0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04997795-F936-48AA-8003-43D4ADCEA1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5225ECBC-3F83-4BE2-9903-A4406E41099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37BDF45-C2B1-4E05-9690-9C6DD4A3E8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38069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63FB64EC-C4BA-4EE4-B4E7-1BF17ED2D5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72C248BB-75F0-4013-8F7F-6E77C6478E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45553AF2-6F69-4711-BB18-4AC9879769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CFC12E2-CA5E-43EA-BF2F-E431B91BE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5701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CD25A5C6-B22B-44A7-A740-F13B0F0022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12BC6F2F-6B30-47E1-8605-42B81E6F10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0DD3EED-96EA-40E7-A11F-BFAC56F9C23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4DF0027-5DA2-43C7-B971-65C9704E73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929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CDAA0FB0-1B51-4F61-BA0B-5B9149F5C1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1ACC8FCF-909E-432B-B3FF-B768932F76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601ACA94-7E9A-4DFF-B070-E34236C1A2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64220E9-E685-4930-BD08-03171D6F4E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0578223"/>
      </p:ext>
    </p:extLst>
  </p:cSld>
  <p:clrMapOvr>
    <a:masterClrMapping/>
  </p:clrMapOvr>
</p:sld>
</file>

<file path=ppt/theme/theme1.xml><?xml version="1.0" encoding="utf-8"?>
<a:theme xmlns:a="http://schemas.openxmlformats.org/drawingml/2006/main" name="Instruçõ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ertical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51C3D588F25A4AB497B8AFEA7F0D0A" ma:contentTypeVersion="14" ma:contentTypeDescription="Create a new document." ma:contentTypeScope="" ma:versionID="265723e70584bfe0c39589f2c003a807">
  <xsd:schema xmlns:xsd="http://www.w3.org/2001/XMLSchema" xmlns:xs="http://www.w3.org/2001/XMLSchema" xmlns:p="http://schemas.microsoft.com/office/2006/metadata/properties" xmlns:ns2="fbe630a8-63f5-4c34-905b-29161e042444" xmlns:ns3="9ba2c373-8e0f-4c7e-bca6-785c70c3226f" targetNamespace="http://schemas.microsoft.com/office/2006/metadata/properties" ma:root="true" ma:fieldsID="67496e46e0a15a3cb089196d39b6e4ae" ns2:_="" ns3:_="">
    <xsd:import namespace="fbe630a8-63f5-4c34-905b-29161e042444"/>
    <xsd:import namespace="9ba2c373-8e0f-4c7e-bca6-785c70c322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e630a8-63f5-4c34-905b-29161e0424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2c373-8e0f-4c7e-bca6-785c70c3226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be630a8-63f5-4c34-905b-29161e042444" xsi:nil="true"/>
  </documentManagement>
</p:properties>
</file>

<file path=customXml/itemProps1.xml><?xml version="1.0" encoding="utf-8"?>
<ds:datastoreItem xmlns:ds="http://schemas.openxmlformats.org/officeDocument/2006/customXml" ds:itemID="{8162A74E-E098-4BE8-9D6D-596A27059F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EF155E-553E-4CA8-8BC1-ACC682E2C2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be630a8-63f5-4c34-905b-29161e042444"/>
    <ds:schemaRef ds:uri="9ba2c373-8e0f-4c7e-bca6-785c70c322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D562A0-44D0-4691-866D-80248A81BDC9}">
  <ds:schemaRefs>
    <ds:schemaRef ds:uri="http://schemas.microsoft.com/office/2006/metadata/properties"/>
    <ds:schemaRef ds:uri="http://schemas.microsoft.com/office/infopath/2007/PartnerControls"/>
    <ds:schemaRef ds:uri="fbe630a8-63f5-4c34-905b-29161e04244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</TotalTime>
  <Words>0</Words>
  <Application>Microsoft Office PowerPoint</Application>
  <PresentationFormat>Personalizar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Open Sans</vt:lpstr>
      <vt:lpstr>Arial</vt:lpstr>
      <vt:lpstr>Instruções</vt:lpstr>
      <vt:lpstr>Vertical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William Kimura</dc:creator>
  <cp:lastModifiedBy>William Kimura</cp:lastModifiedBy>
  <cp:revision>4</cp:revision>
  <dcterms:created xsi:type="dcterms:W3CDTF">2022-04-08T14:07:06Z</dcterms:created>
  <dcterms:modified xsi:type="dcterms:W3CDTF">2022-04-13T12:26:50Z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0x0101001351C3D588F25A4AB497B8AFEA7F0D0A</vt:lpwstr>
  </property>
</Properties>
</file>